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07"/>
    <p:restoredTop sz="94580"/>
  </p:normalViewPr>
  <p:slideViewPr>
    <p:cSldViewPr snapToGrid="0" snapToObjects="1">
      <p:cViewPr varScale="1">
        <p:scale>
          <a:sx n="68" d="100"/>
          <a:sy n="68" d="100"/>
        </p:scale>
        <p:origin x="112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FFC5C-E905-B946-B647-BC19A81DC2CC}" type="datetimeFigureOut">
              <a:rPr lang="it-IT" smtClean="0"/>
              <a:t>24/05/2017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C957B-EEFA-F242-967B-FD6F226989D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3055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Tra i 300</a:t>
            </a:r>
            <a:r>
              <a:rPr lang="it-IT" baseline="0" dirty="0"/>
              <a:t> e i 1400 grandi salti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C957B-EEFA-F242-967B-FD6F226989D6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762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4189-8733-3348-A7D6-90E29872ADB6}" type="datetimeFigureOut">
              <a:rPr lang="it-IT" smtClean="0"/>
              <a:t>24/05/2017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88ABB-720E-9044-B9D9-AA6D165A7D3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98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4189-8733-3348-A7D6-90E29872ADB6}" type="datetimeFigureOut">
              <a:rPr lang="it-IT" smtClean="0"/>
              <a:t>24/05/2017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88ABB-720E-9044-B9D9-AA6D165A7D3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7651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4189-8733-3348-A7D6-90E29872ADB6}" type="datetimeFigureOut">
              <a:rPr lang="it-IT" smtClean="0"/>
              <a:t>24/05/2017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88ABB-720E-9044-B9D9-AA6D165A7D3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783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4189-8733-3348-A7D6-90E29872ADB6}" type="datetimeFigureOut">
              <a:rPr lang="it-IT" smtClean="0"/>
              <a:t>24/05/2017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88ABB-720E-9044-B9D9-AA6D165A7D3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18516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4189-8733-3348-A7D6-90E29872ADB6}" type="datetimeFigureOut">
              <a:rPr lang="it-IT" smtClean="0"/>
              <a:t>24/05/2017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88ABB-720E-9044-B9D9-AA6D165A7D3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8040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4189-8733-3348-A7D6-90E29872ADB6}" type="datetimeFigureOut">
              <a:rPr lang="it-IT" smtClean="0"/>
              <a:t>24/05/2017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88ABB-720E-9044-B9D9-AA6D165A7D3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5425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4189-8733-3348-A7D6-90E29872ADB6}" type="datetimeFigureOut">
              <a:rPr lang="it-IT" smtClean="0"/>
              <a:t>24/05/2017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88ABB-720E-9044-B9D9-AA6D165A7D3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2127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4189-8733-3348-A7D6-90E29872ADB6}" type="datetimeFigureOut">
              <a:rPr lang="it-IT" smtClean="0"/>
              <a:t>24/05/2017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88ABB-720E-9044-B9D9-AA6D165A7D3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7130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4189-8733-3348-A7D6-90E29872ADB6}" type="datetimeFigureOut">
              <a:rPr lang="it-IT" smtClean="0"/>
              <a:t>24/05/2017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88ABB-720E-9044-B9D9-AA6D165A7D3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231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4189-8733-3348-A7D6-90E29872ADB6}" type="datetimeFigureOut">
              <a:rPr lang="it-IT" smtClean="0"/>
              <a:t>24/05/2017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88ABB-720E-9044-B9D9-AA6D165A7D3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3717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4189-8733-3348-A7D6-90E29872ADB6}" type="datetimeFigureOut">
              <a:rPr lang="it-IT" smtClean="0"/>
              <a:t>24/05/2017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88ABB-720E-9044-B9D9-AA6D165A7D3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61040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4189-8733-3348-A7D6-90E29872ADB6}" type="datetimeFigureOut">
              <a:rPr lang="it-IT" smtClean="0"/>
              <a:t>24/05/2017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88ABB-720E-9044-B9D9-AA6D165A7D3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5464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26206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it-IT" dirty="0"/>
              <a:t>ENERGIA RINNOVABILI </a:t>
            </a:r>
            <a:br>
              <a:rPr lang="it-IT" dirty="0"/>
            </a:br>
            <a:r>
              <a:rPr lang="it-IT" dirty="0"/>
              <a:t>ENERGIA VERDE</a:t>
            </a:r>
            <a:br>
              <a:rPr lang="it-IT" dirty="0"/>
            </a:br>
            <a:br>
              <a:rPr lang="it-IT" dirty="0"/>
            </a:br>
            <a:r>
              <a:rPr lang="it-IT" dirty="0"/>
              <a:t>RENEWABLE ENERGY</a:t>
            </a:r>
            <a:br>
              <a:rPr lang="it-IT" dirty="0"/>
            </a:br>
            <a:r>
              <a:rPr lang="it-IT" dirty="0"/>
              <a:t>GREEN ENERGY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4743552"/>
            <a:ext cx="9144000" cy="1655762"/>
          </a:xfrm>
        </p:spPr>
        <p:txBody>
          <a:bodyPr/>
          <a:lstStyle/>
          <a:p>
            <a:endParaRPr lang="it-IT" dirty="0"/>
          </a:p>
          <a:p>
            <a:r>
              <a:rPr lang="it-IT" dirty="0"/>
              <a:t>FUNZIONAMENTO DELLE TURBINE IDRAULICHE.</a:t>
            </a:r>
          </a:p>
          <a:p>
            <a:r>
              <a:rPr lang="it-IT" dirty="0"/>
              <a:t>HYDRAULIC TURBINE OPERATION.</a:t>
            </a:r>
          </a:p>
        </p:txBody>
      </p:sp>
    </p:spTree>
    <p:extLst>
      <p:ext uri="{BB962C8B-B14F-4D97-AF65-F5344CB8AC3E}">
        <p14:creationId xmlns:p14="http://schemas.microsoft.com/office/powerpoint/2010/main" val="122445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26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TIPOLOGIE DI TURBINE IDRAULICA</a:t>
            </a:r>
            <a:br>
              <a:rPr lang="it-IT" dirty="0"/>
            </a:br>
            <a:r>
              <a:rPr lang="it-IT" dirty="0"/>
              <a:t>TYPES OF HYDRAULIC TURBINES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TURBINE PELTON (utilizzo tra i 300 m e i 1400 m)</a:t>
            </a:r>
          </a:p>
          <a:p>
            <a:r>
              <a:rPr lang="it-IT" dirty="0"/>
              <a:t>TURBINE FREANCIS (utilizzo tra i 20 m e i 80 m)</a:t>
            </a:r>
          </a:p>
          <a:p>
            <a:r>
              <a:rPr lang="it-IT" dirty="0"/>
              <a:t>TURBINE KAPLAN (utilizzo tra una decina di metri)</a:t>
            </a:r>
          </a:p>
        </p:txBody>
      </p:sp>
    </p:spTree>
    <p:extLst>
      <p:ext uri="{BB962C8B-B14F-4D97-AF65-F5344CB8AC3E}">
        <p14:creationId xmlns:p14="http://schemas.microsoft.com/office/powerpoint/2010/main" val="9225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7000"/>
              </a:schemeClr>
            </a:gs>
            <a:gs pos="26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Turbine </a:t>
            </a:r>
            <a:r>
              <a:rPr lang="it-IT" dirty="0" err="1"/>
              <a:t>Pelton</a:t>
            </a:r>
            <a:r>
              <a:rPr lang="it-IT" dirty="0"/>
              <a:t> (300-1400)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1" y="1690687"/>
            <a:ext cx="4624389" cy="3815794"/>
          </a:xfr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169" y="1690687"/>
            <a:ext cx="3914631" cy="3914631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-2205178" y="84799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dirty="0"/>
              <a:t>WATER INJECTOR	WHEEL		CONCAVE PART</a:t>
            </a:r>
          </a:p>
        </p:txBody>
      </p:sp>
    </p:spTree>
    <p:extLst>
      <p:ext uri="{BB962C8B-B14F-4D97-AF65-F5344CB8AC3E}">
        <p14:creationId xmlns:p14="http://schemas.microsoft.com/office/powerpoint/2010/main" val="535317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7000"/>
              </a:schemeClr>
            </a:gs>
            <a:gs pos="26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                      Turbine </a:t>
            </a:r>
            <a:r>
              <a:rPr lang="it-IT" dirty="0" err="1"/>
              <a:t>Frencis</a:t>
            </a:r>
            <a:r>
              <a:rPr lang="it-IT" dirty="0"/>
              <a:t> (20-80) </a:t>
            </a:r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4" y="2079314"/>
            <a:ext cx="4222545" cy="3035611"/>
          </a:xfr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624" y="2128637"/>
            <a:ext cx="3686175" cy="298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47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7000"/>
              </a:schemeClr>
            </a:gs>
            <a:gs pos="26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                          Turbine </a:t>
            </a:r>
            <a:r>
              <a:rPr lang="it-IT" dirty="0" err="1"/>
              <a:t>Kaplan</a:t>
            </a:r>
            <a:r>
              <a:rPr lang="it-IT" dirty="0"/>
              <a:t> (10-0)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4406330" cy="4310062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395" y="1724934"/>
            <a:ext cx="4909269" cy="427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31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7000"/>
              </a:schemeClr>
            </a:gs>
            <a:gs pos="26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57686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COS’E’ IL SALTO?</a:t>
            </a:r>
            <a:br>
              <a:rPr lang="it-IT" dirty="0"/>
            </a:br>
            <a:r>
              <a:rPr lang="it-IT" dirty="0"/>
              <a:t>WHAT IS THE GAP?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39" y="1343025"/>
            <a:ext cx="10084521" cy="4529138"/>
          </a:xfrm>
        </p:spPr>
      </p:pic>
      <p:sp>
        <p:nvSpPr>
          <p:cNvPr id="5" name="CasellaDiTesto 4"/>
          <p:cNvSpPr txBox="1"/>
          <p:nvPr/>
        </p:nvSpPr>
        <p:spPr>
          <a:xfrm>
            <a:off x="0" y="5446534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TANK	DAM	FORCED CONDUCT		HYDRAULIC TURBINE	ALTERNATOR	TRANSFORMER	NETWORK</a:t>
            </a:r>
          </a:p>
          <a:p>
            <a:endParaRPr lang="it-IT" dirty="0"/>
          </a:p>
          <a:p>
            <a:pPr algn="ctr"/>
            <a:r>
              <a:rPr lang="it-IT" dirty="0"/>
              <a:t> E’ LA DIVERSITA’ DI ALTITUDINE FRA IL SERBATOIO E LA TURBINA </a:t>
            </a:r>
          </a:p>
          <a:p>
            <a:pPr algn="ctr"/>
            <a:r>
              <a:rPr lang="it-IT" dirty="0"/>
              <a:t>IT IS THE DIVERSITY IN ALTITUDE BETWEEN THE TANK AND TURBINE</a:t>
            </a:r>
          </a:p>
        </p:txBody>
      </p:sp>
    </p:spTree>
    <p:extLst>
      <p:ext uri="{BB962C8B-B14F-4D97-AF65-F5344CB8AC3E}">
        <p14:creationId xmlns:p14="http://schemas.microsoft.com/office/powerpoint/2010/main" val="187495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7000"/>
              </a:schemeClr>
            </a:gs>
            <a:gs pos="26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7205" y="2665412"/>
            <a:ext cx="11887430" cy="1325563"/>
          </a:xfrm>
        </p:spPr>
        <p:txBody>
          <a:bodyPr/>
          <a:lstStyle/>
          <a:p>
            <a:r>
              <a:rPr lang="it-IT" dirty="0"/>
              <a:t>COME PRODURRE ENERGIA ELETTRICA?</a:t>
            </a:r>
            <a:br>
              <a:rPr lang="it-IT" dirty="0"/>
            </a:br>
            <a:r>
              <a:rPr lang="it-IT" dirty="0"/>
              <a:t>HOW TO PRODUCE ELECTRICITY?</a:t>
            </a:r>
          </a:p>
        </p:txBody>
      </p:sp>
    </p:spTree>
    <p:extLst>
      <p:ext uri="{BB962C8B-B14F-4D97-AF65-F5344CB8AC3E}">
        <p14:creationId xmlns:p14="http://schemas.microsoft.com/office/powerpoint/2010/main" val="1128779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/>
              <a:t>DINAMO</a:t>
            </a:r>
            <a:br>
              <a:rPr lang="it-IT" dirty="0"/>
            </a:br>
            <a:r>
              <a:rPr lang="it-IT" dirty="0"/>
              <a:t>                                       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698029"/>
            <a:ext cx="10515600" cy="4351338"/>
          </a:xfrm>
          <a:gradFill>
            <a:gsLst>
              <a:gs pos="0">
                <a:schemeClr val="accent6">
                  <a:lumMod val="67000"/>
                </a:schemeClr>
              </a:gs>
              <a:gs pos="26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</a:gradFill>
        </p:spPr>
        <p:txBody>
          <a:bodyPr>
            <a:normAutofit lnSpcReduction="10000"/>
          </a:bodyPr>
          <a:lstStyle/>
          <a:p>
            <a:r>
              <a:rPr lang="it-IT" dirty="0"/>
              <a:t>La </a:t>
            </a:r>
            <a:r>
              <a:rPr lang="it-IT" b="1" dirty="0"/>
              <a:t>dinamo </a:t>
            </a:r>
            <a:r>
              <a:rPr lang="it-IT" dirty="0"/>
              <a:t>è una macchina elettrica rotante per la trasformazione di lavoro meccanico in energia elettrica, sotto forma di corrente continua DC.</a:t>
            </a:r>
          </a:p>
          <a:p>
            <a:r>
              <a:rPr lang="it-IT" dirty="0"/>
              <a:t>The </a:t>
            </a:r>
            <a:r>
              <a:rPr lang="it-IT" dirty="0" err="1"/>
              <a:t>dynamo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rotating</a:t>
            </a:r>
            <a:r>
              <a:rPr lang="it-IT" dirty="0"/>
              <a:t> </a:t>
            </a:r>
            <a:r>
              <a:rPr lang="it-IT" dirty="0" err="1"/>
              <a:t>electric</a:t>
            </a:r>
            <a:r>
              <a:rPr lang="it-IT" dirty="0"/>
              <a:t> machine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transforms</a:t>
            </a:r>
            <a:r>
              <a:rPr lang="it-IT" dirty="0"/>
              <a:t> </a:t>
            </a:r>
            <a:r>
              <a:rPr lang="it-IT" dirty="0" err="1"/>
              <a:t>mechanical</a:t>
            </a:r>
            <a:r>
              <a:rPr lang="it-IT" dirty="0"/>
              <a:t> work </a:t>
            </a:r>
            <a:r>
              <a:rPr lang="it-IT" dirty="0" err="1"/>
              <a:t>into</a:t>
            </a:r>
            <a:r>
              <a:rPr lang="it-IT" dirty="0"/>
              <a:t> </a:t>
            </a:r>
            <a:r>
              <a:rPr lang="it-IT" dirty="0" err="1"/>
              <a:t>electricity</a:t>
            </a:r>
            <a:r>
              <a:rPr lang="it-IT" dirty="0"/>
              <a:t>, in the </a:t>
            </a:r>
            <a:r>
              <a:rPr lang="it-IT" dirty="0" err="1"/>
              <a:t>form</a:t>
            </a:r>
            <a:r>
              <a:rPr lang="it-IT" dirty="0"/>
              <a:t> of a DC DC </a:t>
            </a:r>
            <a:r>
              <a:rPr lang="it-IT" dirty="0" err="1"/>
              <a:t>current</a:t>
            </a:r>
            <a:endParaRPr lang="it-IT" dirty="0"/>
          </a:p>
          <a:p>
            <a:endParaRPr lang="it-IT" dirty="0"/>
          </a:p>
          <a:p>
            <a:r>
              <a:rPr lang="it-IT" dirty="0"/>
              <a:t>La </a:t>
            </a:r>
            <a:r>
              <a:rPr lang="it-IT" b="1" dirty="0"/>
              <a:t>dinamo </a:t>
            </a:r>
            <a:r>
              <a:rPr lang="it-IT" dirty="0"/>
              <a:t>è costituita da un sistema induttore fisso all’esterno (STATORE) e da un sistema indotto rotante (ROTORE) all’interno. </a:t>
            </a:r>
          </a:p>
          <a:p>
            <a:r>
              <a:rPr lang="it-IT" dirty="0"/>
              <a:t>The </a:t>
            </a:r>
            <a:r>
              <a:rPr lang="it-IT" dirty="0" err="1"/>
              <a:t>dynamo</a:t>
            </a:r>
            <a:r>
              <a:rPr lang="it-IT" dirty="0"/>
              <a:t> </a:t>
            </a:r>
            <a:r>
              <a:rPr lang="it-IT" dirty="0" err="1"/>
              <a:t>consists</a:t>
            </a:r>
            <a:r>
              <a:rPr lang="it-IT" dirty="0"/>
              <a:t> of a </a:t>
            </a:r>
            <a:r>
              <a:rPr lang="it-IT" dirty="0" err="1"/>
              <a:t>fixed</a:t>
            </a:r>
            <a:r>
              <a:rPr lang="it-IT" dirty="0"/>
              <a:t> </a:t>
            </a:r>
            <a:r>
              <a:rPr lang="it-IT" dirty="0" err="1"/>
              <a:t>inductor</a:t>
            </a:r>
            <a:r>
              <a:rPr lang="it-IT" dirty="0"/>
              <a:t> </a:t>
            </a:r>
            <a:r>
              <a:rPr lang="it-IT" dirty="0" err="1"/>
              <a:t>system</a:t>
            </a:r>
            <a:r>
              <a:rPr lang="it-IT" dirty="0"/>
              <a:t> (SATORE) and a </a:t>
            </a:r>
            <a:r>
              <a:rPr lang="it-IT" dirty="0" err="1"/>
              <a:t>rotating</a:t>
            </a:r>
            <a:r>
              <a:rPr lang="it-IT" dirty="0"/>
              <a:t> </a:t>
            </a:r>
            <a:r>
              <a:rPr lang="it-IT" dirty="0" err="1"/>
              <a:t>induction</a:t>
            </a:r>
            <a:r>
              <a:rPr lang="it-IT" dirty="0"/>
              <a:t> </a:t>
            </a:r>
            <a:r>
              <a:rPr lang="it-IT" dirty="0" err="1"/>
              <a:t>system</a:t>
            </a:r>
            <a:r>
              <a:rPr lang="it-IT" dirty="0"/>
              <a:t> (ROTOR).</a:t>
            </a:r>
          </a:p>
        </p:txBody>
      </p:sp>
    </p:spTree>
    <p:extLst>
      <p:ext uri="{BB962C8B-B14F-4D97-AF65-F5344CB8AC3E}">
        <p14:creationId xmlns:p14="http://schemas.microsoft.com/office/powerpoint/2010/main" val="135102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7000"/>
              </a:schemeClr>
            </a:gs>
            <a:gs pos="26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49"/>
            <a:ext cx="5407572" cy="4200525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075" y="1428749"/>
            <a:ext cx="5876925" cy="4200525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0" y="385763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/>
              <a:t>SCHEMA DI PRINCIPIO</a:t>
            </a:r>
          </a:p>
          <a:p>
            <a:pPr algn="ctr"/>
            <a:r>
              <a:rPr lang="it-IT" sz="4000" dirty="0"/>
              <a:t>PRINCIPLE SCHEDULE  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1" y="5032170"/>
            <a:ext cx="12191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Helvetica" charset="0"/>
              </a:rPr>
              <a:t>Generator	</a:t>
            </a:r>
            <a:r>
              <a:rPr lang="it-IT" sz="2000" dirty="0" err="1">
                <a:latin typeface="Helvetica" charset="0"/>
              </a:rPr>
              <a:t>Electromagnets</a:t>
            </a:r>
            <a:r>
              <a:rPr lang="it-IT" sz="2000" dirty="0">
                <a:latin typeface="Helvetica" charset="0"/>
              </a:rPr>
              <a:t>				</a:t>
            </a:r>
            <a:r>
              <a:rPr lang="it-IT" sz="2000" dirty="0" err="1">
                <a:latin typeface="Helvetica" charset="0"/>
              </a:rPr>
              <a:t>Inductor</a:t>
            </a:r>
            <a:r>
              <a:rPr lang="it-IT" sz="2000" dirty="0">
                <a:latin typeface="Helvetica" charset="0"/>
              </a:rPr>
              <a:t>	</a:t>
            </a:r>
            <a:r>
              <a:rPr lang="it-IT" sz="2000" dirty="0" err="1">
                <a:latin typeface="Helvetica" charset="0"/>
              </a:rPr>
              <a:t>Nucleus</a:t>
            </a:r>
            <a:r>
              <a:rPr lang="it-IT" sz="2000" dirty="0">
                <a:latin typeface="Helvetica" charset="0"/>
              </a:rPr>
              <a:t>	Switch </a:t>
            </a:r>
            <a:r>
              <a:rPr lang="it-IT" sz="2000" dirty="0" err="1">
                <a:latin typeface="Helvetica" charset="0"/>
              </a:rPr>
              <a:t>collector</a:t>
            </a:r>
            <a:endParaRPr lang="it-IT" sz="2000" dirty="0">
              <a:latin typeface="Helvetica" charset="0"/>
            </a:endParaRPr>
          </a:p>
          <a:p>
            <a:r>
              <a:rPr lang="it-IT" sz="2000" dirty="0">
                <a:latin typeface="Helvetica" charset="0"/>
              </a:rPr>
              <a:t>							</a:t>
            </a:r>
            <a:r>
              <a:rPr lang="it-IT" sz="2000" dirty="0" err="1">
                <a:latin typeface="Helvetica" charset="0"/>
              </a:rPr>
              <a:t>Magnetic</a:t>
            </a:r>
            <a:r>
              <a:rPr lang="it-IT" sz="2000" dirty="0">
                <a:latin typeface="Helvetica" charset="0"/>
              </a:rPr>
              <a:t> Field	</a:t>
            </a:r>
            <a:r>
              <a:rPr lang="it-IT" sz="2000" dirty="0" err="1">
                <a:latin typeface="Helvetica" charset="0"/>
              </a:rPr>
              <a:t>Induced</a:t>
            </a:r>
            <a:r>
              <a:rPr lang="it-IT" sz="2000" dirty="0">
                <a:latin typeface="Helvetica" charset="0"/>
              </a:rPr>
              <a:t> </a:t>
            </a:r>
            <a:r>
              <a:rPr lang="it-IT" sz="2000" dirty="0" err="1">
                <a:latin typeface="Helvetica" charset="0"/>
              </a:rPr>
              <a:t>circuit</a:t>
            </a:r>
            <a:r>
              <a:rPr lang="it-IT" sz="2000" dirty="0">
                <a:latin typeface="Helvetica" charset="0"/>
              </a:rPr>
              <a:t>	</a:t>
            </a:r>
            <a:r>
              <a:rPr lang="it-IT" sz="2000" dirty="0" err="1">
                <a:latin typeface="Helvetica" charset="0"/>
              </a:rPr>
              <a:t>Brushes</a:t>
            </a:r>
            <a:r>
              <a:rPr lang="it-IT" sz="2000" dirty="0">
                <a:latin typeface="Helvetica" charset="0"/>
              </a:rPr>
              <a:t>	</a:t>
            </a:r>
          </a:p>
          <a:p>
            <a:r>
              <a:rPr lang="it-IT" sz="2000" dirty="0">
                <a:latin typeface="Helvetica" charset="0"/>
              </a:rPr>
              <a:t>Nella sua forma più semplice è costituita da una spira conduttrice (rotore - sistema indotto) immersa in un campo</a:t>
            </a:r>
            <a:r>
              <a:rPr lang="it-IT" dirty="0">
                <a:latin typeface="Helvetica" charset="0"/>
              </a:rPr>
              <a:t> </a:t>
            </a:r>
          </a:p>
          <a:p>
            <a:r>
              <a:rPr lang="it-IT" dirty="0"/>
              <a:t>In </a:t>
            </a:r>
            <a:r>
              <a:rPr lang="it-IT" dirty="0" err="1"/>
              <a:t>its</a:t>
            </a:r>
            <a:r>
              <a:rPr lang="it-IT" dirty="0"/>
              <a:t> </a:t>
            </a:r>
            <a:r>
              <a:rPr lang="it-IT" dirty="0" err="1"/>
              <a:t>simplest</a:t>
            </a:r>
            <a:r>
              <a:rPr lang="it-IT" dirty="0"/>
              <a:t> </a:t>
            </a:r>
            <a:r>
              <a:rPr lang="it-IT" dirty="0" err="1"/>
              <a:t>form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conductive</a:t>
            </a:r>
            <a:r>
              <a:rPr lang="it-IT" dirty="0"/>
              <a:t> </a:t>
            </a:r>
            <a:r>
              <a:rPr lang="it-IT" dirty="0" err="1"/>
              <a:t>loop</a:t>
            </a:r>
            <a:r>
              <a:rPr lang="it-IT" dirty="0"/>
              <a:t>  (</a:t>
            </a:r>
            <a:r>
              <a:rPr lang="it-IT" dirty="0" err="1"/>
              <a:t>rotor-induced</a:t>
            </a:r>
            <a:r>
              <a:rPr lang="it-IT" dirty="0"/>
              <a:t> </a:t>
            </a:r>
            <a:r>
              <a:rPr lang="it-IT" dirty="0" err="1"/>
              <a:t>system</a:t>
            </a:r>
            <a:r>
              <a:rPr lang="it-IT" dirty="0"/>
              <a:t>) </a:t>
            </a:r>
            <a:r>
              <a:rPr lang="it-IT" dirty="0" err="1"/>
              <a:t>immersed</a:t>
            </a:r>
            <a:r>
              <a:rPr lang="it-IT" dirty="0"/>
              <a:t> in a </a:t>
            </a:r>
            <a:r>
              <a:rPr lang="it-IT" dirty="0" err="1"/>
              <a:t>field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2655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7000"/>
              </a:schemeClr>
            </a:gs>
            <a:gs pos="26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/>
              <a:t>LISTA MATERIALE PER L’ESPERIMENTO</a:t>
            </a:r>
            <a:br>
              <a:rPr lang="it-IT" dirty="0"/>
            </a:br>
            <a:r>
              <a:rPr lang="it-IT" dirty="0"/>
              <a:t>LIST OF MATERIALS FOR EXPERIMENTATION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A MEDIUM SIZED FOOD POOL</a:t>
            </a:r>
          </a:p>
          <a:p>
            <a:r>
              <a:rPr lang="it-IT" dirty="0"/>
              <a:t>A DINAMO POWER MAX 3W</a:t>
            </a:r>
          </a:p>
          <a:p>
            <a:r>
              <a:rPr lang="it-IT" dirty="0"/>
              <a:t>AN INCANDESCENT LIGHT</a:t>
            </a:r>
          </a:p>
          <a:p>
            <a:r>
              <a:rPr lang="it-IT" dirty="0"/>
              <a:t>A WOOD TABLE</a:t>
            </a:r>
          </a:p>
          <a:p>
            <a:r>
              <a:rPr lang="it-IT" dirty="0"/>
              <a:t>A TESTER </a:t>
            </a:r>
          </a:p>
          <a:p>
            <a:r>
              <a:rPr lang="it-IT" dirty="0"/>
              <a:t>6 ALUMINUM BLADES</a:t>
            </a:r>
          </a:p>
          <a:p>
            <a:r>
              <a:rPr lang="it-IT" dirty="0"/>
              <a:t>A TUBE FOR WATER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6096000" y="1858182"/>
            <a:ext cx="561301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UNA VASCHETTA PER ALIMENTI DI MEDIA DIMENSIONE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UNA DINAMO POWER MAX 3W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UNA LAMPADINA AD INCANDESCENZA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UNA TAVOLA DI LEGNO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UN TESTER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6 LAMELLE IN ALLUMINIO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UN TUBO PER L’ACQUA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3915674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1588</TotalTime>
  <Words>245</Words>
  <Application>Microsoft Office PowerPoint</Application>
  <PresentationFormat>Widescreen</PresentationFormat>
  <Paragraphs>47</Paragraphs>
  <Slides>10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Helvetica</vt:lpstr>
      <vt:lpstr>Tema di Office</vt:lpstr>
      <vt:lpstr>ENERGIA RINNOVABILI  ENERGIA VERDE  RENEWABLE ENERGY GREEN ENERGY</vt:lpstr>
      <vt:lpstr>TIPOLOGIE DI TURBINE IDRAULICA TYPES OF HYDRAULIC TURBINES</vt:lpstr>
      <vt:lpstr>Turbine Pelton (300-1400)</vt:lpstr>
      <vt:lpstr>                       Turbine Frencis (20-80) </vt:lpstr>
      <vt:lpstr>                           Turbine Kaplan (10-0)</vt:lpstr>
      <vt:lpstr>COS’E’ IL SALTO? WHAT IS THE GAP?</vt:lpstr>
      <vt:lpstr>COME PRODURRE ENERGIA ELETTRICA? HOW TO PRODUCE ELECTRICITY?</vt:lpstr>
      <vt:lpstr>DINAMO                                         </vt:lpstr>
      <vt:lpstr>Presentazione standard di PowerPoint</vt:lpstr>
      <vt:lpstr>LISTA MATERIALE PER L’ESPERIMENTO LIST OF MATERIALS FOR EXPERIMENTATION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ENERGIA RINNOVABILI  O  ENERGIA VERDE</dc:title>
  <dc:creator>Giuseppe Panzica</dc:creator>
  <cp:lastModifiedBy>rita capraro</cp:lastModifiedBy>
  <cp:revision>20</cp:revision>
  <dcterms:created xsi:type="dcterms:W3CDTF">2017-04-02T19:14:23Z</dcterms:created>
  <dcterms:modified xsi:type="dcterms:W3CDTF">2017-05-24T08:38:37Z</dcterms:modified>
</cp:coreProperties>
</file>